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"/>
  </p:notesMasterIdLst>
  <p:handoutMasterIdLst>
    <p:handoutMasterId r:id="rId5"/>
  </p:handoutMasterIdLst>
  <p:sldIdLst>
    <p:sldId id="256" r:id="rId3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24" d="100"/>
          <a:sy n="24" d="100"/>
        </p:scale>
        <p:origin x="10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9" d="100"/>
          <a:sy n="69" d="100"/>
        </p:scale>
        <p:origin x="2706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/>
            <a:t>Fix the continuous servo as the </a:t>
          </a:r>
          <a:r>
            <a:rPr lang="en-US" dirty="0" err="1"/>
            <a:t>plucker</a:t>
          </a:r>
          <a:r>
            <a:rPr lang="en-US" dirty="0"/>
            <a:t>.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/>
            <a:t>Make a slot for the steel ruler to slide in.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/>
            <a:t>Hot glue the other servo to the box.</a:t>
          </a:r>
          <a:endParaRPr lang="en-US" dirty="0"/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677FC8B7-2875-43E9-9CDF-1CB72AAB0D0E}">
      <dgm:prSet phldrT="[Text]"/>
      <dgm:spPr/>
      <dgm:t>
        <a:bodyPr/>
        <a:lstStyle/>
        <a:p>
          <a:r>
            <a:rPr lang="en-US" dirty="0"/>
            <a:t>Step 4</a:t>
          </a:r>
        </a:p>
      </dgm:t>
    </dgm:pt>
    <dgm:pt modelId="{135D044B-CF2D-4837-B65C-369AE7EBF5F6}" type="parTrans" cxnId="{97DC5797-804D-44AB-A7F2-9EB61CACB1D5}">
      <dgm:prSet/>
      <dgm:spPr/>
      <dgm:t>
        <a:bodyPr/>
        <a:lstStyle/>
        <a:p>
          <a:endParaRPr lang="en-US"/>
        </a:p>
      </dgm:t>
    </dgm:pt>
    <dgm:pt modelId="{76FCE978-AC8C-47A4-866D-929EE0B68914}" type="sibTrans" cxnId="{97DC5797-804D-44AB-A7F2-9EB61CACB1D5}">
      <dgm:prSet/>
      <dgm:spPr/>
      <dgm:t>
        <a:bodyPr/>
        <a:lstStyle/>
        <a:p>
          <a:endParaRPr lang="en-US"/>
        </a:p>
      </dgm:t>
    </dgm:pt>
    <dgm:pt modelId="{A9B56225-2ADD-49DA-81AC-70F2AF1C4A96}">
      <dgm:prSet phldrT="[Text]"/>
      <dgm:spPr/>
      <dgm:t>
        <a:bodyPr/>
        <a:lstStyle/>
        <a:p>
          <a:r>
            <a:rPr lang="en-US" dirty="0"/>
            <a:t>Make a linkage.</a:t>
          </a:r>
          <a:endParaRPr lang="en-US" dirty="0"/>
        </a:p>
      </dgm:t>
    </dgm:pt>
    <dgm:pt modelId="{0BDA5908-E6FD-4F09-9B29-F0DA4C25A334}" type="parTrans" cxnId="{21B7AB36-1C2E-4E8E-BAFE-E7BF013A0E25}">
      <dgm:prSet/>
      <dgm:spPr/>
      <dgm:t>
        <a:bodyPr/>
        <a:lstStyle/>
        <a:p>
          <a:endParaRPr lang="en-US"/>
        </a:p>
      </dgm:t>
    </dgm:pt>
    <dgm:pt modelId="{430BF9A0-6AC4-4B0D-A7AB-5C13328C2783}" type="sibTrans" cxnId="{21B7AB36-1C2E-4E8E-BAFE-E7BF013A0E25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4"/>
      <dgm:spPr/>
    </dgm:pt>
    <dgm:pt modelId="{48475A52-D924-4818-BEE8-D250047D6B3F}" type="pres">
      <dgm:prSet presAssocID="{A518A75D-9854-4CDE-9FB7-B1EBB324AAED}" presName="Image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4">
        <dgm:presLayoutVars>
          <dgm:bulletEnabled val="1"/>
        </dgm:presLayoutVars>
      </dgm:prSet>
      <dgm:spPr/>
    </dgm:pt>
    <dgm:pt modelId="{770E20EC-6929-4A45-99D5-285545E37892}" type="pres">
      <dgm:prSet presAssocID="{A518A75D-9854-4CDE-9FB7-B1EBB324AAED}" presName="Parent" presStyleLbl="alignNode1" presStyleIdx="0" presStyleCnt="4">
        <dgm:presLayoutVars>
          <dgm:bulletEnabled val="1"/>
        </dgm:presLayoutVars>
      </dgm:prSet>
      <dgm:spPr/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4"/>
      <dgm:spPr/>
    </dgm:pt>
    <dgm:pt modelId="{6D3BA09B-A748-477B-98A1-FEDE95925694}" type="pres">
      <dgm:prSet presAssocID="{25AF84C7-6ED7-450C-83EA-4337CE735A70}" presName="Image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4">
        <dgm:presLayoutVars>
          <dgm:bulletEnabled val="1"/>
        </dgm:presLayoutVars>
      </dgm:prSet>
      <dgm:spPr/>
    </dgm:pt>
    <dgm:pt modelId="{16EEE8E2-3D18-44F6-B04A-3D59841E4FA8}" type="pres">
      <dgm:prSet presAssocID="{25AF84C7-6ED7-450C-83EA-4337CE735A70}" presName="Parent" presStyleLbl="alignNode1" presStyleIdx="1" presStyleCnt="4">
        <dgm:presLayoutVars>
          <dgm:bulletEnabled val="1"/>
        </dgm:presLayoutVars>
      </dgm:prSet>
      <dgm:spPr/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4"/>
      <dgm:spPr/>
    </dgm:pt>
    <dgm:pt modelId="{6FDEA8A3-BC3B-493E-88CC-A57435CCDC96}" type="pres">
      <dgm:prSet presAssocID="{0F8DBA57-A3BA-4BC9-A853-67B71E3B3531}" presName="Image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4">
        <dgm:presLayoutVars>
          <dgm:bulletEnabled val="1"/>
        </dgm:presLayoutVars>
      </dgm:prSet>
      <dgm:spPr/>
    </dgm:pt>
    <dgm:pt modelId="{B3686B38-0C87-411A-9F82-923E333643FB}" type="pres">
      <dgm:prSet presAssocID="{0F8DBA57-A3BA-4BC9-A853-67B71E3B3531}" presName="Parent" presStyleLbl="alignNode1" presStyleIdx="2" presStyleCnt="4">
        <dgm:presLayoutVars>
          <dgm:bulletEnabled val="1"/>
        </dgm:presLayoutVars>
      </dgm:prSet>
      <dgm:spPr/>
    </dgm:pt>
    <dgm:pt modelId="{0A69584E-ED28-4A81-B130-0E9A2F565C94}" type="pres">
      <dgm:prSet presAssocID="{CD82CFE7-3793-47B0-8B52-9C19EDB40EDE}" presName="sibTrans" presStyleCnt="0"/>
      <dgm:spPr/>
    </dgm:pt>
    <dgm:pt modelId="{CCF11A6E-F586-4910-8C44-1AE6AD4ECC02}" type="pres">
      <dgm:prSet presAssocID="{677FC8B7-2875-43E9-9CDF-1CB72AAB0D0E}" presName="composite" presStyleCnt="0"/>
      <dgm:spPr/>
    </dgm:pt>
    <dgm:pt modelId="{87ACD694-36F9-4193-A8FE-573DA345BCA3}" type="pres">
      <dgm:prSet presAssocID="{677FC8B7-2875-43E9-9CDF-1CB72AAB0D0E}" presName="Accent" presStyleLbl="alignAcc1" presStyleIdx="3" presStyleCnt="4"/>
      <dgm:spPr/>
    </dgm:pt>
    <dgm:pt modelId="{D5EF084B-0048-459A-9001-2451F5192F25}" type="pres">
      <dgm:prSet presAssocID="{677FC8B7-2875-43E9-9CDF-1CB72AAB0D0E}" presName="Image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up of gloved hand picking up a glass beaker." title="Sample Picture"/>
        </a:ext>
      </dgm:extLst>
    </dgm:pt>
    <dgm:pt modelId="{2A1C86DE-9AB9-421D-8408-47DA191A0168}" type="pres">
      <dgm:prSet presAssocID="{677FC8B7-2875-43E9-9CDF-1CB72AAB0D0E}" presName="Child" presStyleLbl="revTx" presStyleIdx="3" presStyleCnt="4">
        <dgm:presLayoutVars>
          <dgm:bulletEnabled val="1"/>
        </dgm:presLayoutVars>
      </dgm:prSet>
      <dgm:spPr/>
    </dgm:pt>
    <dgm:pt modelId="{4E89074A-DD45-4C30-BE68-0847302086FD}" type="pres">
      <dgm:prSet presAssocID="{677FC8B7-2875-43E9-9CDF-1CB72AAB0D0E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21B7AB36-1C2E-4E8E-BAFE-E7BF013A0E25}" srcId="{677FC8B7-2875-43E9-9CDF-1CB72AAB0D0E}" destId="{A9B56225-2ADD-49DA-81AC-70F2AF1C4A96}" srcOrd="0" destOrd="0" parTransId="{0BDA5908-E6FD-4F09-9B29-F0DA4C25A334}" sibTransId="{430BF9A0-6AC4-4B0D-A7AB-5C13328C2783}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E003B334-5224-4D62-B853-FA481A6CA493}" type="presOf" srcId="{A9B56225-2ADD-49DA-81AC-70F2AF1C4A96}" destId="{2A1C86DE-9AB9-421D-8408-47DA191A0168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51AB036-7A1D-4DCF-8595-B29E9F00F3BE}" type="presOf" srcId="{677FC8B7-2875-43E9-9CDF-1CB72AAB0D0E}" destId="{4E89074A-DD45-4C30-BE68-0847302086FD}" srcOrd="0" destOrd="0" presId="urn:microsoft.com/office/officeart/2008/layout/TitlePictureLineup"/>
    <dgm:cxn modelId="{97DC5797-804D-44AB-A7F2-9EB61CACB1D5}" srcId="{25AFBC85-EE41-46FB-A7F4-99ED4084C835}" destId="{677FC8B7-2875-43E9-9CDF-1CB72AAB0D0E}" srcOrd="3" destOrd="0" parTransId="{135D044B-CF2D-4837-B65C-369AE7EBF5F6}" sibTransId="{76FCE978-AC8C-47A4-866D-929EE0B68914}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  <dgm:cxn modelId="{08204CAE-7BF2-4DAB-8015-F3F5ABE2F48B}" type="presParOf" srcId="{8C6E4A05-D928-421F-BB35-AB0FFEB0B7C4}" destId="{0A69584E-ED28-4A81-B130-0E9A2F565C94}" srcOrd="5" destOrd="0" presId="urn:microsoft.com/office/officeart/2008/layout/TitlePictureLineup"/>
    <dgm:cxn modelId="{52EDB241-342E-464E-8400-02E1B331CB85}" type="presParOf" srcId="{8C6E4A05-D928-421F-BB35-AB0FFEB0B7C4}" destId="{CCF11A6E-F586-4910-8C44-1AE6AD4ECC02}" srcOrd="6" destOrd="0" presId="urn:microsoft.com/office/officeart/2008/layout/TitlePictureLineup"/>
    <dgm:cxn modelId="{C38F45B8-687B-4411-8E6A-53A47B7D6176}" type="presParOf" srcId="{CCF11A6E-F586-4910-8C44-1AE6AD4ECC02}" destId="{87ACD694-36F9-4193-A8FE-573DA345BCA3}" srcOrd="0" destOrd="0" presId="urn:microsoft.com/office/officeart/2008/layout/TitlePictureLineup"/>
    <dgm:cxn modelId="{897F451A-53DF-4B1E-9380-A027CBDC7541}" type="presParOf" srcId="{CCF11A6E-F586-4910-8C44-1AE6AD4ECC02}" destId="{D5EF084B-0048-459A-9001-2451F5192F25}" srcOrd="1" destOrd="0" presId="urn:microsoft.com/office/officeart/2008/layout/TitlePictureLineup"/>
    <dgm:cxn modelId="{4180D4C8-36C2-4E1C-9F25-69BF37E8E673}" type="presParOf" srcId="{CCF11A6E-F586-4910-8C44-1AE6AD4ECC02}" destId="{2A1C86DE-9AB9-421D-8408-47DA191A0168}" srcOrd="2" destOrd="0" presId="urn:microsoft.com/office/officeart/2008/layout/TitlePictureLineup"/>
    <dgm:cxn modelId="{9E1174A5-804B-4A57-89C9-AAA3D772EA69}" type="presParOf" srcId="{CCF11A6E-F586-4910-8C44-1AE6AD4ECC02}" destId="{4E89074A-DD45-4C30-BE68-0847302086FD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AFBC85-EE41-46FB-A7F4-99ED4084C835}" type="doc">
      <dgm:prSet loTypeId="urn:microsoft.com/office/officeart/2008/layout/Title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8A75D-9854-4CDE-9FB7-B1EBB324AAED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altLang="zh-CN" dirty="0"/>
            <a:t>5</a:t>
          </a:r>
          <a:endParaRPr lang="en-US" dirty="0"/>
        </a:p>
      </dgm:t>
    </dgm:pt>
    <dgm:pt modelId="{8A2D5E86-42BC-415B-A1DE-0C28EEB3661C}" type="parTrans" cxnId="{E5053C00-76EC-4519-ABF3-0ACDA95BE163}">
      <dgm:prSet/>
      <dgm:spPr/>
      <dgm:t>
        <a:bodyPr/>
        <a:lstStyle/>
        <a:p>
          <a:endParaRPr lang="en-US"/>
        </a:p>
      </dgm:t>
    </dgm:pt>
    <dgm:pt modelId="{FF440F30-5F7D-44F0-8264-C65521A11F0C}" type="sibTrans" cxnId="{E5053C00-76EC-4519-ABF3-0ACDA95BE163}">
      <dgm:prSet/>
      <dgm:spPr/>
      <dgm:t>
        <a:bodyPr/>
        <a:lstStyle/>
        <a:p>
          <a:endParaRPr lang="en-US"/>
        </a:p>
      </dgm:t>
    </dgm:pt>
    <dgm:pt modelId="{48328429-D21F-4CF6-9089-EE3F5F57F2AC}">
      <dgm:prSet phldrT="[Text]"/>
      <dgm:spPr/>
      <dgm:t>
        <a:bodyPr/>
        <a:lstStyle/>
        <a:p>
          <a:r>
            <a:rPr lang="en-US" dirty="0"/>
            <a:t>Drill a dent.</a:t>
          </a:r>
          <a:endParaRPr lang="en-US" dirty="0"/>
        </a:p>
      </dgm:t>
    </dgm:pt>
    <dgm:pt modelId="{1635AB15-42A4-42D6-9F2B-33788AD7A83B}" type="parTrans" cxnId="{B7AA9BCE-D649-4F1B-B108-93466D2481F6}">
      <dgm:prSet/>
      <dgm:spPr/>
      <dgm:t>
        <a:bodyPr/>
        <a:lstStyle/>
        <a:p>
          <a:endParaRPr lang="en-US"/>
        </a:p>
      </dgm:t>
    </dgm:pt>
    <dgm:pt modelId="{C822654F-BF62-47E3-96FD-AE4B604B788B}" type="sibTrans" cxnId="{B7AA9BCE-D649-4F1B-B108-93466D2481F6}">
      <dgm:prSet/>
      <dgm:spPr/>
      <dgm:t>
        <a:bodyPr/>
        <a:lstStyle/>
        <a:p>
          <a:endParaRPr lang="en-US"/>
        </a:p>
      </dgm:t>
    </dgm:pt>
    <dgm:pt modelId="{25AF84C7-6ED7-450C-83EA-4337CE735A70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altLang="zh-CN" dirty="0"/>
            <a:t>6</a:t>
          </a:r>
          <a:endParaRPr lang="en-US" dirty="0"/>
        </a:p>
      </dgm:t>
    </dgm:pt>
    <dgm:pt modelId="{33168ED3-1516-4DE0-87C6-D0BBEBB68307}" type="parTrans" cxnId="{447AF68F-5153-4E01-A5A1-8D3A25A73007}">
      <dgm:prSet/>
      <dgm:spPr/>
      <dgm:t>
        <a:bodyPr/>
        <a:lstStyle/>
        <a:p>
          <a:endParaRPr lang="en-US"/>
        </a:p>
      </dgm:t>
    </dgm:pt>
    <dgm:pt modelId="{2562C856-622C-43A4-99D0-A7FF0C835EBA}" type="sibTrans" cxnId="{447AF68F-5153-4E01-A5A1-8D3A25A73007}">
      <dgm:prSet/>
      <dgm:spPr/>
      <dgm:t>
        <a:bodyPr/>
        <a:lstStyle/>
        <a:p>
          <a:endParaRPr lang="en-US"/>
        </a:p>
      </dgm:t>
    </dgm:pt>
    <dgm:pt modelId="{300FCD3E-1ADF-4D8E-8B7F-C23D248E5AA3}">
      <dgm:prSet phldrT="[Text]"/>
      <dgm:spPr/>
      <dgm:t>
        <a:bodyPr/>
        <a:lstStyle/>
        <a:p>
          <a:r>
            <a:rPr lang="en-US" dirty="0"/>
            <a:t>Make a pick with toothpicks.</a:t>
          </a:r>
          <a:endParaRPr lang="en-US" dirty="0"/>
        </a:p>
      </dgm:t>
    </dgm:pt>
    <dgm:pt modelId="{BC272908-DB90-4FCA-8784-0CA7E6A97E8F}" type="parTrans" cxnId="{4B471AE2-396E-4C5C-9110-4123DA6DCE53}">
      <dgm:prSet/>
      <dgm:spPr/>
      <dgm:t>
        <a:bodyPr/>
        <a:lstStyle/>
        <a:p>
          <a:endParaRPr lang="en-US"/>
        </a:p>
      </dgm:t>
    </dgm:pt>
    <dgm:pt modelId="{4A78B380-1F85-4365-BF1F-0BD8AD7C8590}" type="sibTrans" cxnId="{4B471AE2-396E-4C5C-9110-4123DA6DCE53}">
      <dgm:prSet/>
      <dgm:spPr/>
      <dgm:t>
        <a:bodyPr/>
        <a:lstStyle/>
        <a:p>
          <a:endParaRPr lang="en-US"/>
        </a:p>
      </dgm:t>
    </dgm:pt>
    <dgm:pt modelId="{0F8DBA57-A3BA-4BC9-A853-67B71E3B3531}">
      <dgm:prSet phldrT="[Text]"/>
      <dgm:spPr/>
      <dgm:t>
        <a:bodyPr/>
        <a:lstStyle/>
        <a:p>
          <a:r>
            <a:rPr lang="en-US" dirty="0"/>
            <a:t>Step </a:t>
          </a:r>
          <a:r>
            <a:rPr lang="en-US" altLang="zh-CN" dirty="0"/>
            <a:t>7</a:t>
          </a:r>
          <a:endParaRPr lang="en-US" dirty="0"/>
        </a:p>
      </dgm:t>
    </dgm:pt>
    <dgm:pt modelId="{99BB5F99-B845-4128-856A-D40FE489F4C0}" type="parTrans" cxnId="{81AE50C2-F587-470B-86FC-B5A28EFEE1BC}">
      <dgm:prSet/>
      <dgm:spPr/>
      <dgm:t>
        <a:bodyPr/>
        <a:lstStyle/>
        <a:p>
          <a:endParaRPr lang="en-US"/>
        </a:p>
      </dgm:t>
    </dgm:pt>
    <dgm:pt modelId="{CD82CFE7-3793-47B0-8B52-9C19EDB40EDE}" type="sibTrans" cxnId="{81AE50C2-F587-470B-86FC-B5A28EFEE1BC}">
      <dgm:prSet/>
      <dgm:spPr/>
      <dgm:t>
        <a:bodyPr/>
        <a:lstStyle/>
        <a:p>
          <a:endParaRPr lang="en-US"/>
        </a:p>
      </dgm:t>
    </dgm:pt>
    <dgm:pt modelId="{D0989AE5-C818-44D5-8AE6-32DEAF6F46CC}">
      <dgm:prSet phldrT="[Text]"/>
      <dgm:spPr/>
      <dgm:t>
        <a:bodyPr/>
        <a:lstStyle/>
        <a:p>
          <a:r>
            <a:rPr lang="en-US" dirty="0"/>
            <a:t>Add light sensor.</a:t>
          </a:r>
        </a:p>
      </dgm:t>
    </dgm:pt>
    <dgm:pt modelId="{5116A57A-5F5C-441B-8E98-72FC83223934}" type="parTrans" cxnId="{0990249C-5F83-4AC6-BBDE-76609E41C3B7}">
      <dgm:prSet/>
      <dgm:spPr/>
      <dgm:t>
        <a:bodyPr/>
        <a:lstStyle/>
        <a:p>
          <a:endParaRPr lang="en-US"/>
        </a:p>
      </dgm:t>
    </dgm:pt>
    <dgm:pt modelId="{0B13468D-FE4E-4A8A-A598-8159F0C900A0}" type="sibTrans" cxnId="{0990249C-5F83-4AC6-BBDE-76609E41C3B7}">
      <dgm:prSet/>
      <dgm:spPr/>
      <dgm:t>
        <a:bodyPr/>
        <a:lstStyle/>
        <a:p>
          <a:endParaRPr lang="en-US"/>
        </a:p>
      </dgm:t>
    </dgm:pt>
    <dgm:pt modelId="{8C6E4A05-D928-421F-BB35-AB0FFEB0B7C4}" type="pres">
      <dgm:prSet presAssocID="{25AFBC85-EE41-46FB-A7F4-99ED4084C835}" presName="Name0" presStyleCnt="0">
        <dgm:presLayoutVars>
          <dgm:dir/>
        </dgm:presLayoutVars>
      </dgm:prSet>
      <dgm:spPr/>
    </dgm:pt>
    <dgm:pt modelId="{8C8EDC2C-400F-4A87-B348-71B90CDC58F1}" type="pres">
      <dgm:prSet presAssocID="{A518A75D-9854-4CDE-9FB7-B1EBB324AAED}" presName="composite" presStyleCnt="0"/>
      <dgm:spPr/>
    </dgm:pt>
    <dgm:pt modelId="{53B4FA82-603E-4EDB-90A9-1DA699C2C901}" type="pres">
      <dgm:prSet presAssocID="{A518A75D-9854-4CDE-9FB7-B1EBB324AAED}" presName="Accent" presStyleLbl="alignAcc1" presStyleIdx="0" presStyleCnt="3"/>
      <dgm:spPr/>
    </dgm:pt>
    <dgm:pt modelId="{48475A52-D924-4818-BEE8-D250047D6B3F}" type="pres">
      <dgm:prSet presAssocID="{A518A75D-9854-4CDE-9FB7-B1EBB324AAED}" presName="Image" presStyleLbl="node1" presStyleIdx="0" presStyleCnt="3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ck of file folders and papers with pen on top." title="Sample Picture"/>
        </a:ext>
      </dgm:extLst>
    </dgm:pt>
    <dgm:pt modelId="{5ABBC393-AD16-4772-8402-4ABCB8683B4E}" type="pres">
      <dgm:prSet presAssocID="{A518A75D-9854-4CDE-9FB7-B1EBB324AAED}" presName="Child" presStyleLbl="revTx" presStyleIdx="0" presStyleCnt="3">
        <dgm:presLayoutVars>
          <dgm:bulletEnabled val="1"/>
        </dgm:presLayoutVars>
      </dgm:prSet>
      <dgm:spPr/>
    </dgm:pt>
    <dgm:pt modelId="{770E20EC-6929-4A45-99D5-285545E37892}" type="pres">
      <dgm:prSet presAssocID="{A518A75D-9854-4CDE-9FB7-B1EBB324AAED}" presName="Parent" presStyleLbl="alignNode1" presStyleIdx="0" presStyleCnt="3">
        <dgm:presLayoutVars>
          <dgm:bulletEnabled val="1"/>
        </dgm:presLayoutVars>
      </dgm:prSet>
      <dgm:spPr/>
    </dgm:pt>
    <dgm:pt modelId="{F445107B-3E02-430C-9039-D2AE418B235A}" type="pres">
      <dgm:prSet presAssocID="{FF440F30-5F7D-44F0-8264-C65521A11F0C}" presName="sibTrans" presStyleCnt="0"/>
      <dgm:spPr/>
    </dgm:pt>
    <dgm:pt modelId="{4F88CED5-DAB2-486C-AD16-C2CB6913B61B}" type="pres">
      <dgm:prSet presAssocID="{25AF84C7-6ED7-450C-83EA-4337CE735A70}" presName="composite" presStyleCnt="0"/>
      <dgm:spPr/>
    </dgm:pt>
    <dgm:pt modelId="{6806A88B-ACCD-4689-BA2C-F1412EF73B42}" type="pres">
      <dgm:prSet presAssocID="{25AF84C7-6ED7-450C-83EA-4337CE735A70}" presName="Accent" presStyleLbl="alignAcc1" presStyleIdx="1" presStyleCnt="3"/>
      <dgm:spPr/>
    </dgm:pt>
    <dgm:pt modelId="{6D3BA09B-A748-477B-98A1-FEDE95925694}" type="pres">
      <dgm:prSet presAssocID="{25AF84C7-6ED7-450C-83EA-4337CE735A70}" presName="Image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ur people having a discussion in office with large windows." title="Sample Picture"/>
        </a:ext>
      </dgm:extLst>
    </dgm:pt>
    <dgm:pt modelId="{A0810939-5D65-4F5C-894F-F86C706A7A1C}" type="pres">
      <dgm:prSet presAssocID="{25AF84C7-6ED7-450C-83EA-4337CE735A70}" presName="Child" presStyleLbl="revTx" presStyleIdx="1" presStyleCnt="3">
        <dgm:presLayoutVars>
          <dgm:bulletEnabled val="1"/>
        </dgm:presLayoutVars>
      </dgm:prSet>
      <dgm:spPr/>
    </dgm:pt>
    <dgm:pt modelId="{16EEE8E2-3D18-44F6-B04A-3D59841E4FA8}" type="pres">
      <dgm:prSet presAssocID="{25AF84C7-6ED7-450C-83EA-4337CE735A70}" presName="Parent" presStyleLbl="alignNode1" presStyleIdx="1" presStyleCnt="3">
        <dgm:presLayoutVars>
          <dgm:bulletEnabled val="1"/>
        </dgm:presLayoutVars>
      </dgm:prSet>
      <dgm:spPr/>
    </dgm:pt>
    <dgm:pt modelId="{BC140B48-2181-4811-AF91-223867D0738E}" type="pres">
      <dgm:prSet presAssocID="{2562C856-622C-43A4-99D0-A7FF0C835EBA}" presName="sibTrans" presStyleCnt="0"/>
      <dgm:spPr/>
    </dgm:pt>
    <dgm:pt modelId="{57293698-40AD-44C8-9B60-0D0C4FC11960}" type="pres">
      <dgm:prSet presAssocID="{0F8DBA57-A3BA-4BC9-A853-67B71E3B3531}" presName="composite" presStyleCnt="0"/>
      <dgm:spPr/>
    </dgm:pt>
    <dgm:pt modelId="{7F77031C-84AF-49FA-B2E3-6B22E2F49F2B}" type="pres">
      <dgm:prSet presAssocID="{0F8DBA57-A3BA-4BC9-A853-67B71E3B3531}" presName="Accent" presStyleLbl="alignAcc1" presStyleIdx="2" presStyleCnt="3"/>
      <dgm:spPr/>
    </dgm:pt>
    <dgm:pt modelId="{6FDEA8A3-BC3B-493E-88CC-A57435CCDC96}" type="pres">
      <dgm:prSet presAssocID="{0F8DBA57-A3BA-4BC9-A853-67B71E3B3531}" presName="Image" presStyleLbl="node1" presStyleIdx="2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up of students studying in library." title="Sample Picture"/>
        </a:ext>
      </dgm:extLst>
    </dgm:pt>
    <dgm:pt modelId="{EBE06ADE-C892-44D3-AB90-0EE941CCA21D}" type="pres">
      <dgm:prSet presAssocID="{0F8DBA57-A3BA-4BC9-A853-67B71E3B3531}" presName="Child" presStyleLbl="revTx" presStyleIdx="2" presStyleCnt="3">
        <dgm:presLayoutVars>
          <dgm:bulletEnabled val="1"/>
        </dgm:presLayoutVars>
      </dgm:prSet>
      <dgm:spPr/>
    </dgm:pt>
    <dgm:pt modelId="{B3686B38-0C87-411A-9F82-923E333643FB}" type="pres">
      <dgm:prSet presAssocID="{0F8DBA57-A3BA-4BC9-A853-67B71E3B3531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CA8B89D3-A3E5-41AB-9C8A-76BEC3920398}" type="presOf" srcId="{A518A75D-9854-4CDE-9FB7-B1EBB324AAED}" destId="{770E20EC-6929-4A45-99D5-285545E37892}" srcOrd="0" destOrd="0" presId="urn:microsoft.com/office/officeart/2008/layout/TitlePictureLineup"/>
    <dgm:cxn modelId="{B724B512-D13F-42E5-8E9D-6F0A3CE544D8}" type="presOf" srcId="{48328429-D21F-4CF6-9089-EE3F5F57F2AC}" destId="{5ABBC393-AD16-4772-8402-4ABCB8683B4E}" srcOrd="0" destOrd="0" presId="urn:microsoft.com/office/officeart/2008/layout/TitlePictureLineup"/>
    <dgm:cxn modelId="{4A4ADF06-6D3D-43CF-9662-53E434EE742F}" type="presOf" srcId="{25AF84C7-6ED7-450C-83EA-4337CE735A70}" destId="{16EEE8E2-3D18-44F6-B04A-3D59841E4FA8}" srcOrd="0" destOrd="0" presId="urn:microsoft.com/office/officeart/2008/layout/TitlePictureLineup"/>
    <dgm:cxn modelId="{6A0A065E-D593-4F6E-BB02-BF63EE5BC407}" type="presOf" srcId="{25AFBC85-EE41-46FB-A7F4-99ED4084C835}" destId="{8C6E4A05-D928-421F-BB35-AB0FFEB0B7C4}" srcOrd="0" destOrd="0" presId="urn:microsoft.com/office/officeart/2008/layout/TitlePictureLineup"/>
    <dgm:cxn modelId="{E5053C00-76EC-4519-ABF3-0ACDA95BE163}" srcId="{25AFBC85-EE41-46FB-A7F4-99ED4084C835}" destId="{A518A75D-9854-4CDE-9FB7-B1EBB324AAED}" srcOrd="0" destOrd="0" parTransId="{8A2D5E86-42BC-415B-A1DE-0C28EEB3661C}" sibTransId="{FF440F30-5F7D-44F0-8264-C65521A11F0C}"/>
    <dgm:cxn modelId="{4B471AE2-396E-4C5C-9110-4123DA6DCE53}" srcId="{25AF84C7-6ED7-450C-83EA-4337CE735A70}" destId="{300FCD3E-1ADF-4D8E-8B7F-C23D248E5AA3}" srcOrd="0" destOrd="0" parTransId="{BC272908-DB90-4FCA-8784-0CA7E6A97E8F}" sibTransId="{4A78B380-1F85-4365-BF1F-0BD8AD7C8590}"/>
    <dgm:cxn modelId="{9140734E-E639-4086-9B62-F9B15D8D45A9}" type="presOf" srcId="{D0989AE5-C818-44D5-8AE6-32DEAF6F46CC}" destId="{EBE06ADE-C892-44D3-AB90-0EE941CCA21D}" srcOrd="0" destOrd="0" presId="urn:microsoft.com/office/officeart/2008/layout/TitlePictureLineup"/>
    <dgm:cxn modelId="{C84F12B6-3EE3-4557-A9DE-5ECD9E203BEF}" type="presOf" srcId="{0F8DBA57-A3BA-4BC9-A853-67B71E3B3531}" destId="{B3686B38-0C87-411A-9F82-923E333643FB}" srcOrd="0" destOrd="0" presId="urn:microsoft.com/office/officeart/2008/layout/TitlePictureLineup"/>
    <dgm:cxn modelId="{0990249C-5F83-4AC6-BBDE-76609E41C3B7}" srcId="{0F8DBA57-A3BA-4BC9-A853-67B71E3B3531}" destId="{D0989AE5-C818-44D5-8AE6-32DEAF6F46CC}" srcOrd="0" destOrd="0" parTransId="{5116A57A-5F5C-441B-8E98-72FC83223934}" sibTransId="{0B13468D-FE4E-4A8A-A598-8159F0C900A0}"/>
    <dgm:cxn modelId="{B7AA9BCE-D649-4F1B-B108-93466D2481F6}" srcId="{A518A75D-9854-4CDE-9FB7-B1EBB324AAED}" destId="{48328429-D21F-4CF6-9089-EE3F5F57F2AC}" srcOrd="0" destOrd="0" parTransId="{1635AB15-42A4-42D6-9F2B-33788AD7A83B}" sibTransId="{C822654F-BF62-47E3-96FD-AE4B604B788B}"/>
    <dgm:cxn modelId="{BC99CF63-34B5-4D4D-84B8-160D4C4D99B0}" type="presOf" srcId="{300FCD3E-1ADF-4D8E-8B7F-C23D248E5AA3}" destId="{A0810939-5D65-4F5C-894F-F86C706A7A1C}" srcOrd="0" destOrd="0" presId="urn:microsoft.com/office/officeart/2008/layout/TitlePictureLineup"/>
    <dgm:cxn modelId="{81AE50C2-F587-470B-86FC-B5A28EFEE1BC}" srcId="{25AFBC85-EE41-46FB-A7F4-99ED4084C835}" destId="{0F8DBA57-A3BA-4BC9-A853-67B71E3B3531}" srcOrd="2" destOrd="0" parTransId="{99BB5F99-B845-4128-856A-D40FE489F4C0}" sibTransId="{CD82CFE7-3793-47B0-8B52-9C19EDB40EDE}"/>
    <dgm:cxn modelId="{447AF68F-5153-4E01-A5A1-8D3A25A73007}" srcId="{25AFBC85-EE41-46FB-A7F4-99ED4084C835}" destId="{25AF84C7-6ED7-450C-83EA-4337CE735A70}" srcOrd="1" destOrd="0" parTransId="{33168ED3-1516-4DE0-87C6-D0BBEBB68307}" sibTransId="{2562C856-622C-43A4-99D0-A7FF0C835EBA}"/>
    <dgm:cxn modelId="{B5657A53-F7C5-449A-A28C-ADB1BD95AFAD}" type="presParOf" srcId="{8C6E4A05-D928-421F-BB35-AB0FFEB0B7C4}" destId="{8C8EDC2C-400F-4A87-B348-71B90CDC58F1}" srcOrd="0" destOrd="0" presId="urn:microsoft.com/office/officeart/2008/layout/TitlePictureLineup"/>
    <dgm:cxn modelId="{1C80C19B-C14E-453A-AD9B-0F519D412CCB}" type="presParOf" srcId="{8C8EDC2C-400F-4A87-B348-71B90CDC58F1}" destId="{53B4FA82-603E-4EDB-90A9-1DA699C2C901}" srcOrd="0" destOrd="0" presId="urn:microsoft.com/office/officeart/2008/layout/TitlePictureLineup"/>
    <dgm:cxn modelId="{0D6A37DD-154A-4327-B4B3-2A50C24373F9}" type="presParOf" srcId="{8C8EDC2C-400F-4A87-B348-71B90CDC58F1}" destId="{48475A52-D924-4818-BEE8-D250047D6B3F}" srcOrd="1" destOrd="0" presId="urn:microsoft.com/office/officeart/2008/layout/TitlePictureLineup"/>
    <dgm:cxn modelId="{1E1E856B-4E06-4DFA-AE7E-1819C16ECE23}" type="presParOf" srcId="{8C8EDC2C-400F-4A87-B348-71B90CDC58F1}" destId="{5ABBC393-AD16-4772-8402-4ABCB8683B4E}" srcOrd="2" destOrd="0" presId="urn:microsoft.com/office/officeart/2008/layout/TitlePictureLineup"/>
    <dgm:cxn modelId="{94603CFF-6319-4F7E-9584-61D5B3C6CCE8}" type="presParOf" srcId="{8C8EDC2C-400F-4A87-B348-71B90CDC58F1}" destId="{770E20EC-6929-4A45-99D5-285545E37892}" srcOrd="3" destOrd="0" presId="urn:microsoft.com/office/officeart/2008/layout/TitlePictureLineup"/>
    <dgm:cxn modelId="{118F0820-8E7E-4B51-9E59-DD8CD76FCF99}" type="presParOf" srcId="{8C6E4A05-D928-421F-BB35-AB0FFEB0B7C4}" destId="{F445107B-3E02-430C-9039-D2AE418B235A}" srcOrd="1" destOrd="0" presId="urn:microsoft.com/office/officeart/2008/layout/TitlePictureLineup"/>
    <dgm:cxn modelId="{548A32D1-9AF9-45CD-8C7D-024637A7AB9D}" type="presParOf" srcId="{8C6E4A05-D928-421F-BB35-AB0FFEB0B7C4}" destId="{4F88CED5-DAB2-486C-AD16-C2CB6913B61B}" srcOrd="2" destOrd="0" presId="urn:microsoft.com/office/officeart/2008/layout/TitlePictureLineup"/>
    <dgm:cxn modelId="{82A3BCF8-B055-4122-8F9F-3924F53D11F3}" type="presParOf" srcId="{4F88CED5-DAB2-486C-AD16-C2CB6913B61B}" destId="{6806A88B-ACCD-4689-BA2C-F1412EF73B42}" srcOrd="0" destOrd="0" presId="urn:microsoft.com/office/officeart/2008/layout/TitlePictureLineup"/>
    <dgm:cxn modelId="{B468AC5D-6312-4CB3-A75C-4DD567095356}" type="presParOf" srcId="{4F88CED5-DAB2-486C-AD16-C2CB6913B61B}" destId="{6D3BA09B-A748-477B-98A1-FEDE95925694}" srcOrd="1" destOrd="0" presId="urn:microsoft.com/office/officeart/2008/layout/TitlePictureLineup"/>
    <dgm:cxn modelId="{565D5817-8668-4194-8212-B5C1333A11D3}" type="presParOf" srcId="{4F88CED5-DAB2-486C-AD16-C2CB6913B61B}" destId="{A0810939-5D65-4F5C-894F-F86C706A7A1C}" srcOrd="2" destOrd="0" presId="urn:microsoft.com/office/officeart/2008/layout/TitlePictureLineup"/>
    <dgm:cxn modelId="{588CC3A0-CAF9-4EC4-9804-E43CF7F6D4A8}" type="presParOf" srcId="{4F88CED5-DAB2-486C-AD16-C2CB6913B61B}" destId="{16EEE8E2-3D18-44F6-B04A-3D59841E4FA8}" srcOrd="3" destOrd="0" presId="urn:microsoft.com/office/officeart/2008/layout/TitlePictureLineup"/>
    <dgm:cxn modelId="{174A4375-01F6-4B6C-BFAA-671ADF1C725A}" type="presParOf" srcId="{8C6E4A05-D928-421F-BB35-AB0FFEB0B7C4}" destId="{BC140B48-2181-4811-AF91-223867D0738E}" srcOrd="3" destOrd="0" presId="urn:microsoft.com/office/officeart/2008/layout/TitlePictureLineup"/>
    <dgm:cxn modelId="{34978403-7B65-46B8-9090-6D3EF6659C85}" type="presParOf" srcId="{8C6E4A05-D928-421F-BB35-AB0FFEB0B7C4}" destId="{57293698-40AD-44C8-9B60-0D0C4FC11960}" srcOrd="4" destOrd="0" presId="urn:microsoft.com/office/officeart/2008/layout/TitlePictureLineup"/>
    <dgm:cxn modelId="{5D836622-280E-4845-A659-9D33579C26AB}" type="presParOf" srcId="{57293698-40AD-44C8-9B60-0D0C4FC11960}" destId="{7F77031C-84AF-49FA-B2E3-6B22E2F49F2B}" srcOrd="0" destOrd="0" presId="urn:microsoft.com/office/officeart/2008/layout/TitlePictureLineup"/>
    <dgm:cxn modelId="{1B177A82-D028-4DEB-802C-CC84A925EB5D}" type="presParOf" srcId="{57293698-40AD-44C8-9B60-0D0C4FC11960}" destId="{6FDEA8A3-BC3B-493E-88CC-A57435CCDC96}" srcOrd="1" destOrd="0" presId="urn:microsoft.com/office/officeart/2008/layout/TitlePictureLineup"/>
    <dgm:cxn modelId="{C8378814-4562-48A5-B7DC-6589C729DB15}" type="presParOf" srcId="{57293698-40AD-44C8-9B60-0D0C4FC11960}" destId="{EBE06ADE-C892-44D3-AB90-0EE941CCA21D}" srcOrd="2" destOrd="0" presId="urn:microsoft.com/office/officeart/2008/layout/TitlePictureLineup"/>
    <dgm:cxn modelId="{0D45383A-482B-44A0-B1A5-2DCB71105C09}" type="presParOf" srcId="{57293698-40AD-44C8-9B60-0D0C4FC11960}" destId="{B3686B38-0C87-411A-9F82-923E333643FB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2026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141930" y="1276659"/>
          <a:ext cx="2648948" cy="2266450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141930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Fix the continuous servo as the </a:t>
          </a:r>
          <a:r>
            <a:rPr lang="en-US" sz="3600" kern="1200" dirty="0" err="1"/>
            <a:t>plucker</a:t>
          </a:r>
          <a:r>
            <a:rPr lang="en-US" sz="3600" kern="1200" dirty="0"/>
            <a:t>.</a:t>
          </a:r>
          <a:endParaRPr lang="en-US" sz="3600" kern="1200" dirty="0"/>
        </a:p>
      </dsp:txBody>
      <dsp:txXfrm>
        <a:off x="141930" y="3543110"/>
        <a:ext cx="2648948" cy="2602220"/>
      </dsp:txXfrm>
    </dsp:sp>
    <dsp:sp modelId="{770E20EC-6929-4A45-99D5-285545E37892}">
      <dsp:nvSpPr>
        <dsp:cNvPr id="0" name=""/>
        <dsp:cNvSpPr/>
      </dsp:nvSpPr>
      <dsp:spPr>
        <a:xfrm>
          <a:off x="2026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1</a:t>
          </a:r>
        </a:p>
      </dsp:txBody>
      <dsp:txXfrm>
        <a:off x="2026" y="549157"/>
        <a:ext cx="2798086" cy="559617"/>
      </dsp:txXfrm>
    </dsp:sp>
    <dsp:sp modelId="{6806A88B-ACCD-4689-BA2C-F1412EF73B42}">
      <dsp:nvSpPr>
        <dsp:cNvPr id="0" name=""/>
        <dsp:cNvSpPr/>
      </dsp:nvSpPr>
      <dsp:spPr>
        <a:xfrm>
          <a:off x="3335179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3475084" y="1276659"/>
          <a:ext cx="2648948" cy="226645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3475084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Make a slot for the steel ruler to slide in.</a:t>
          </a:r>
          <a:endParaRPr lang="en-US" sz="3600" kern="1200" dirty="0"/>
        </a:p>
      </dsp:txBody>
      <dsp:txXfrm>
        <a:off x="3475084" y="3543110"/>
        <a:ext cx="2648948" cy="2602220"/>
      </dsp:txXfrm>
    </dsp:sp>
    <dsp:sp modelId="{16EEE8E2-3D18-44F6-B04A-3D59841E4FA8}">
      <dsp:nvSpPr>
        <dsp:cNvPr id="0" name=""/>
        <dsp:cNvSpPr/>
      </dsp:nvSpPr>
      <dsp:spPr>
        <a:xfrm>
          <a:off x="3335179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2</a:t>
          </a:r>
        </a:p>
      </dsp:txBody>
      <dsp:txXfrm>
        <a:off x="3335179" y="549157"/>
        <a:ext cx="2798086" cy="559617"/>
      </dsp:txXfrm>
    </dsp:sp>
    <dsp:sp modelId="{7F77031C-84AF-49FA-B2E3-6B22E2F49F2B}">
      <dsp:nvSpPr>
        <dsp:cNvPr id="0" name=""/>
        <dsp:cNvSpPr/>
      </dsp:nvSpPr>
      <dsp:spPr>
        <a:xfrm>
          <a:off x="6668333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6808237" y="1276659"/>
          <a:ext cx="2648948" cy="2266450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6808237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Hot glue the other servo to the box.</a:t>
          </a:r>
          <a:endParaRPr lang="en-US" sz="3600" kern="1200" dirty="0"/>
        </a:p>
      </dsp:txBody>
      <dsp:txXfrm>
        <a:off x="6808237" y="3543110"/>
        <a:ext cx="2648948" cy="2602220"/>
      </dsp:txXfrm>
    </dsp:sp>
    <dsp:sp modelId="{B3686B38-0C87-411A-9F82-923E333643FB}">
      <dsp:nvSpPr>
        <dsp:cNvPr id="0" name=""/>
        <dsp:cNvSpPr/>
      </dsp:nvSpPr>
      <dsp:spPr>
        <a:xfrm>
          <a:off x="6668333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3</a:t>
          </a:r>
        </a:p>
      </dsp:txBody>
      <dsp:txXfrm>
        <a:off x="6668333" y="549157"/>
        <a:ext cx="2798086" cy="559617"/>
      </dsp:txXfrm>
    </dsp:sp>
    <dsp:sp modelId="{87ACD694-36F9-4193-A8FE-573DA345BCA3}">
      <dsp:nvSpPr>
        <dsp:cNvPr id="0" name=""/>
        <dsp:cNvSpPr/>
      </dsp:nvSpPr>
      <dsp:spPr>
        <a:xfrm>
          <a:off x="10001487" y="1108774"/>
          <a:ext cx="0" cy="5036556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F084B-0048-459A-9001-2451F5192F25}">
      <dsp:nvSpPr>
        <dsp:cNvPr id="0" name=""/>
        <dsp:cNvSpPr/>
      </dsp:nvSpPr>
      <dsp:spPr>
        <a:xfrm>
          <a:off x="10141391" y="1276659"/>
          <a:ext cx="2648948" cy="2266450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C86DE-9AB9-421D-8408-47DA191A0168}">
      <dsp:nvSpPr>
        <dsp:cNvPr id="0" name=""/>
        <dsp:cNvSpPr/>
      </dsp:nvSpPr>
      <dsp:spPr>
        <a:xfrm>
          <a:off x="10141391" y="3543110"/>
          <a:ext cx="2648948" cy="2602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Make a linkage.</a:t>
          </a:r>
          <a:endParaRPr lang="en-US" sz="3600" kern="1200" dirty="0"/>
        </a:p>
      </dsp:txBody>
      <dsp:txXfrm>
        <a:off x="10141391" y="3543110"/>
        <a:ext cx="2648948" cy="2602220"/>
      </dsp:txXfrm>
    </dsp:sp>
    <dsp:sp modelId="{4E89074A-DD45-4C30-BE68-0847302086FD}">
      <dsp:nvSpPr>
        <dsp:cNvPr id="0" name=""/>
        <dsp:cNvSpPr/>
      </dsp:nvSpPr>
      <dsp:spPr>
        <a:xfrm>
          <a:off x="10001487" y="549157"/>
          <a:ext cx="2798086" cy="5596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Step 4</a:t>
          </a:r>
        </a:p>
      </dsp:txBody>
      <dsp:txXfrm>
        <a:off x="10001487" y="549157"/>
        <a:ext cx="2798086" cy="5596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4FA82-603E-4EDB-90A9-1DA699C2C901}">
      <dsp:nvSpPr>
        <dsp:cNvPr id="0" name=""/>
        <dsp:cNvSpPr/>
      </dsp:nvSpPr>
      <dsp:spPr>
        <a:xfrm>
          <a:off x="739854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475A52-D924-4818-BEE8-D250047D6B3F}">
      <dsp:nvSpPr>
        <dsp:cNvPr id="0" name=""/>
        <dsp:cNvSpPr/>
      </dsp:nvSpPr>
      <dsp:spPr>
        <a:xfrm>
          <a:off x="907216" y="870283"/>
          <a:ext cx="3168835" cy="271126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BBC393-AD16-4772-8402-4ABCB8683B4E}">
      <dsp:nvSpPr>
        <dsp:cNvPr id="0" name=""/>
        <dsp:cNvSpPr/>
      </dsp:nvSpPr>
      <dsp:spPr>
        <a:xfrm>
          <a:off x="907216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Drill a dent.</a:t>
          </a:r>
          <a:endParaRPr lang="en-US" sz="3600" kern="1200" dirty="0"/>
        </a:p>
      </dsp:txBody>
      <dsp:txXfrm>
        <a:off x="907216" y="3581551"/>
        <a:ext cx="3168835" cy="3112936"/>
      </dsp:txXfrm>
    </dsp:sp>
    <dsp:sp modelId="{770E20EC-6929-4A45-99D5-285545E37892}">
      <dsp:nvSpPr>
        <dsp:cNvPr id="0" name=""/>
        <dsp:cNvSpPr/>
      </dsp:nvSpPr>
      <dsp:spPr>
        <a:xfrm>
          <a:off x="739854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Step </a:t>
          </a:r>
          <a:r>
            <a:rPr lang="en-US" altLang="zh-CN" sz="3600" kern="1200" dirty="0"/>
            <a:t>5</a:t>
          </a:r>
          <a:endParaRPr lang="en-US" sz="3600" kern="1200" dirty="0"/>
        </a:p>
      </dsp:txBody>
      <dsp:txXfrm>
        <a:off x="739854" y="0"/>
        <a:ext cx="3347244" cy="669448"/>
      </dsp:txXfrm>
    </dsp:sp>
    <dsp:sp modelId="{6806A88B-ACCD-4689-BA2C-F1412EF73B42}">
      <dsp:nvSpPr>
        <dsp:cNvPr id="0" name=""/>
        <dsp:cNvSpPr/>
      </dsp:nvSpPr>
      <dsp:spPr>
        <a:xfrm>
          <a:off x="4727178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BA09B-A748-477B-98A1-FEDE95925694}">
      <dsp:nvSpPr>
        <dsp:cNvPr id="0" name=""/>
        <dsp:cNvSpPr/>
      </dsp:nvSpPr>
      <dsp:spPr>
        <a:xfrm>
          <a:off x="4894540" y="870283"/>
          <a:ext cx="3168835" cy="271126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810939-5D65-4F5C-894F-F86C706A7A1C}">
      <dsp:nvSpPr>
        <dsp:cNvPr id="0" name=""/>
        <dsp:cNvSpPr/>
      </dsp:nvSpPr>
      <dsp:spPr>
        <a:xfrm>
          <a:off x="4894540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Make a pick with toothpicks.</a:t>
          </a:r>
          <a:endParaRPr lang="en-US" sz="3600" kern="1200" dirty="0"/>
        </a:p>
      </dsp:txBody>
      <dsp:txXfrm>
        <a:off x="4894540" y="3581551"/>
        <a:ext cx="3168835" cy="3112936"/>
      </dsp:txXfrm>
    </dsp:sp>
    <dsp:sp modelId="{16EEE8E2-3D18-44F6-B04A-3D59841E4FA8}">
      <dsp:nvSpPr>
        <dsp:cNvPr id="0" name=""/>
        <dsp:cNvSpPr/>
      </dsp:nvSpPr>
      <dsp:spPr>
        <a:xfrm>
          <a:off x="4727178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Step </a:t>
          </a:r>
          <a:r>
            <a:rPr lang="en-US" altLang="zh-CN" sz="3600" kern="1200" dirty="0"/>
            <a:t>6</a:t>
          </a:r>
          <a:endParaRPr lang="en-US" sz="3600" kern="1200" dirty="0"/>
        </a:p>
      </dsp:txBody>
      <dsp:txXfrm>
        <a:off x="4727178" y="0"/>
        <a:ext cx="3347244" cy="669448"/>
      </dsp:txXfrm>
    </dsp:sp>
    <dsp:sp modelId="{7F77031C-84AF-49FA-B2E3-6B22E2F49F2B}">
      <dsp:nvSpPr>
        <dsp:cNvPr id="0" name=""/>
        <dsp:cNvSpPr/>
      </dsp:nvSpPr>
      <dsp:spPr>
        <a:xfrm>
          <a:off x="8714502" y="669448"/>
          <a:ext cx="0" cy="602503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EA8A3-BC3B-493E-88CC-A57435CCDC96}">
      <dsp:nvSpPr>
        <dsp:cNvPr id="0" name=""/>
        <dsp:cNvSpPr/>
      </dsp:nvSpPr>
      <dsp:spPr>
        <a:xfrm>
          <a:off x="8881864" y="870283"/>
          <a:ext cx="3168835" cy="271126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06ADE-C892-44D3-AB90-0EE941CCA21D}">
      <dsp:nvSpPr>
        <dsp:cNvPr id="0" name=""/>
        <dsp:cNvSpPr/>
      </dsp:nvSpPr>
      <dsp:spPr>
        <a:xfrm>
          <a:off x="8881864" y="3581551"/>
          <a:ext cx="3168835" cy="31129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Add light sensor.</a:t>
          </a:r>
        </a:p>
      </dsp:txBody>
      <dsp:txXfrm>
        <a:off x="8881864" y="3581551"/>
        <a:ext cx="3168835" cy="3112936"/>
      </dsp:txXfrm>
    </dsp:sp>
    <dsp:sp modelId="{B3686B38-0C87-411A-9F82-923E333643FB}">
      <dsp:nvSpPr>
        <dsp:cNvPr id="0" name=""/>
        <dsp:cNvSpPr/>
      </dsp:nvSpPr>
      <dsp:spPr>
        <a:xfrm>
          <a:off x="8714502" y="0"/>
          <a:ext cx="3347244" cy="6694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Step </a:t>
          </a:r>
          <a:r>
            <a:rPr lang="en-US" altLang="zh-CN" sz="3600" kern="1200" dirty="0"/>
            <a:t>7</a:t>
          </a:r>
          <a:endParaRPr lang="en-US" sz="3600" kern="1200" dirty="0"/>
        </a:p>
      </dsp:txBody>
      <dsp:txXfrm>
        <a:off x="8714502" y="0"/>
        <a:ext cx="3347244" cy="669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0B079-A316-4C9B-B165-DF9EA8325D2C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0EAE6-B4B6-49B7-9049-B371250BE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66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28AB8-57D1-494F-9851-055AD867E790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F044-5458-4B2E-BFA0-52AAA1C52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0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structions"/>
          <p:cNvSpPr/>
          <p:nvPr userDrawn="1"/>
        </p:nvSpPr>
        <p:spPr>
          <a:xfrm>
            <a:off x="44302680" y="-1"/>
            <a:ext cx="12447270" cy="32918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t"/>
          <a:lstStyle/>
          <a:p>
            <a:pPr lvl="0">
              <a:spcBef>
                <a:spcPts val="1200"/>
              </a:spcBef>
            </a:pPr>
            <a:r>
              <a:rPr sz="9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Printing:</a:t>
            </a:r>
          </a:p>
          <a:p>
            <a:pPr lvl="0">
              <a:spcBef>
                <a:spcPts val="12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This poster is 48” wide by 36” high. It’s designed to be printed on a large-format printer.</a:t>
            </a:r>
          </a:p>
          <a:p>
            <a:pPr lvl="0">
              <a:spcBef>
                <a:spcPts val="300"/>
              </a:spcBef>
            </a:pPr>
            <a:endParaRPr sz="60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  <a:p>
            <a:pPr lvl="0">
              <a:spcBef>
                <a:spcPts val="1200"/>
              </a:spcBef>
            </a:pPr>
            <a:r>
              <a:rPr sz="88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Customizing the Content:</a:t>
            </a:r>
          </a:p>
          <a:p>
            <a:pPr lvl="0">
              <a:spcBef>
                <a:spcPts val="12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placeholders in this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poster 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are formatted for you.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Type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 the placeholders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add text, or c</a:t>
            </a:r>
            <a:r>
              <a:rPr lang="en-US" sz="66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lick an icon to add a table, chart, SmartArt graphic, picture or multimedia file.</a:t>
            </a:r>
          </a:p>
          <a:p>
            <a:pPr lvl="0">
              <a:spcBef>
                <a:spcPts val="2400"/>
              </a:spcBef>
            </a:pP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o add or remove bullet points from text, click the Bullets button on the Home tab.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more placeholders for titles, 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content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or body text, make a copy of what you need and drag it into place. PowerPoint’s Smart Guides will help you align it with everything else.</a:t>
            </a:r>
          </a:p>
          <a:p>
            <a:pPr lvl="0">
              <a:spcBef>
                <a:spcPts val="2400"/>
              </a:spcBef>
            </a:pP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Want to use your own picture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</a:t>
            </a:r>
            <a:r>
              <a:rPr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instead of ours? No problem!</a:t>
            </a:r>
            <a:r>
              <a:rPr lang="en-US" sz="6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 Just click a picture, press the Delete key, then click the icon to add your picture.</a:t>
            </a:r>
            <a:endParaRPr sz="66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36"/>
          </p:nvPr>
        </p:nvSpPr>
        <p:spPr bwMode="auto">
          <a:xfrm>
            <a:off x="1158240" y="4093905"/>
            <a:ext cx="30174412" cy="64633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3600">
                <a:solidFill>
                  <a:schemeClr val="bg1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143000" y="5669280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9" hasCustomPrompt="1"/>
          </p:nvPr>
        </p:nvSpPr>
        <p:spPr bwMode="ltGray">
          <a:xfrm>
            <a:off x="1143000" y="7114032"/>
            <a:ext cx="12801600" cy="2732574"/>
          </a:xfrm>
          <a:solidFill>
            <a:schemeClr val="tx2">
              <a:lumMod val="10000"/>
              <a:lumOff val="90000"/>
            </a:schemeClr>
          </a:solidFill>
        </p:spPr>
        <p:txBody>
          <a:bodyPr lIns="365760" rIns="365760" anchor="ctr">
            <a:noAutofit/>
          </a:bodyPr>
          <a:lstStyle>
            <a:lvl1pPr marL="0" indent="0">
              <a:spcBef>
                <a:spcPts val="1200"/>
              </a:spcBef>
              <a:buFont typeface="Arial" panose="020B0604020202020204" pitchFamily="34" charset="0"/>
              <a:buNone/>
              <a:defRPr sz="4400" baseline="0"/>
            </a:lvl1pPr>
            <a:lvl2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2pPr>
            <a:lvl3pPr marL="571500" indent="-571500">
              <a:spcBef>
                <a:spcPts val="1200"/>
              </a:spcBef>
              <a:buFont typeface="Arial" panose="020B0604020202020204" pitchFamily="34" charset="0"/>
              <a:buChar char="•"/>
              <a:defRPr sz="4400"/>
            </a:lvl3pPr>
            <a:lvl4pPr marL="0" indent="0">
              <a:spcBef>
                <a:spcPts val="1200"/>
              </a:spcBef>
              <a:buNone/>
              <a:defRPr sz="4400"/>
            </a:lvl4pPr>
            <a:lvl5pPr marL="0" indent="0">
              <a:spcBef>
                <a:spcPts val="1200"/>
              </a:spcBef>
              <a:buNone/>
              <a:defRPr sz="4400"/>
            </a:lvl5pPr>
            <a:lvl6pPr marL="0" indent="0">
              <a:spcBef>
                <a:spcPts val="1200"/>
              </a:spcBef>
              <a:buNone/>
              <a:defRPr sz="4400"/>
            </a:lvl6pPr>
            <a:lvl7pPr marL="0" indent="0">
              <a:spcBef>
                <a:spcPts val="1200"/>
              </a:spcBef>
              <a:buNone/>
              <a:defRPr sz="4400"/>
            </a:lvl7pPr>
            <a:lvl8pPr marL="0" indent="0">
              <a:spcBef>
                <a:spcPts val="1200"/>
              </a:spcBef>
              <a:buNone/>
              <a:defRPr sz="4400"/>
            </a:lvl8pPr>
            <a:lvl9pPr marL="0" indent="0">
              <a:spcBef>
                <a:spcPts val="1200"/>
              </a:spcBef>
              <a:buNone/>
              <a:defRPr sz="4400"/>
            </a:lvl9pPr>
          </a:lstStyle>
          <a:p>
            <a:pPr lvl="0"/>
            <a:r>
              <a:rPr lang="en-US" dirty="0"/>
              <a:t>Type your question or a statement of the problem here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37" hasCustomPrompt="1"/>
          </p:nvPr>
        </p:nvSpPr>
        <p:spPr>
          <a:xfrm>
            <a:off x="1143000" y="10497312"/>
            <a:ext cx="12801600" cy="128016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7" name="Content Placeholder 17"/>
          <p:cNvSpPr>
            <a:spLocks noGrp="1"/>
          </p:cNvSpPr>
          <p:nvPr>
            <p:ph sz="quarter" idx="38" hasCustomPrompt="1"/>
          </p:nvPr>
        </p:nvSpPr>
        <p:spPr>
          <a:xfrm>
            <a:off x="1143000" y="11868912"/>
            <a:ext cx="12801600" cy="280750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1143000" y="1495044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25" hasCustomPrompt="1"/>
          </p:nvPr>
        </p:nvSpPr>
        <p:spPr>
          <a:xfrm>
            <a:off x="1143000" y="16440912"/>
            <a:ext cx="12801600" cy="6027461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11430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26" hasCustomPrompt="1"/>
          </p:nvPr>
        </p:nvSpPr>
        <p:spPr>
          <a:xfrm>
            <a:off x="11430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1554480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27" hasCustomPrompt="1"/>
          </p:nvPr>
        </p:nvSpPr>
        <p:spPr>
          <a:xfrm>
            <a:off x="15544800" y="7114032"/>
            <a:ext cx="12801600" cy="679555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40" hasCustomPrompt="1"/>
          </p:nvPr>
        </p:nvSpPr>
        <p:spPr>
          <a:xfrm>
            <a:off x="15544800" y="14328648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3" hasCustomPrompt="1"/>
          </p:nvPr>
        </p:nvSpPr>
        <p:spPr>
          <a:xfrm>
            <a:off x="15544800" y="15773399"/>
            <a:ext cx="12801600" cy="6694973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15544800" y="2288743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5" name="Content Placeholder 17"/>
          <p:cNvSpPr>
            <a:spLocks noGrp="1"/>
          </p:cNvSpPr>
          <p:nvPr>
            <p:ph sz="quarter" idx="30" hasCustomPrompt="1"/>
          </p:nvPr>
        </p:nvSpPr>
        <p:spPr>
          <a:xfrm>
            <a:off x="15544800" y="24332184"/>
            <a:ext cx="12801600" cy="729691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9900880" y="5669280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32" hasCustomPrompt="1"/>
          </p:nvPr>
        </p:nvSpPr>
        <p:spPr>
          <a:xfrm>
            <a:off x="29900880" y="7114032"/>
            <a:ext cx="12801600" cy="731520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33" hasCustomPrompt="1"/>
          </p:nvPr>
        </p:nvSpPr>
        <p:spPr>
          <a:xfrm>
            <a:off x="29900880" y="14914834"/>
            <a:ext cx="12801600" cy="4538610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41" hasCustomPrompt="1"/>
          </p:nvPr>
        </p:nvSpPr>
        <p:spPr>
          <a:xfrm>
            <a:off x="29900880" y="19767596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29900880" y="21212348"/>
            <a:ext cx="12801600" cy="4344786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4" hasCustomPrompt="1"/>
          </p:nvPr>
        </p:nvSpPr>
        <p:spPr>
          <a:xfrm>
            <a:off x="29900880" y="25722072"/>
            <a:ext cx="12801600" cy="1219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91000">
                <a:schemeClr val="accent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36576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540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6000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35" hasCustomPrompt="1"/>
          </p:nvPr>
        </p:nvSpPr>
        <p:spPr>
          <a:xfrm>
            <a:off x="29900880" y="27166824"/>
            <a:ext cx="12801600" cy="4462272"/>
          </a:xfrm>
        </p:spPr>
        <p:txBody>
          <a:bodyPr lIns="91440" tIns="182880"/>
          <a:lstStyle>
            <a:lvl1pPr>
              <a:defRPr sz="3200" baseline="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dirty="0"/>
              <a:t>Use this placeholder to add text or other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57DF-1C19-4726-AB84-014692BAD8F5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C631-C489-4C11-812F-2172FBEAE8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32270700" y="0"/>
            <a:ext cx="11620500" cy="3842445"/>
          </a:xfrm>
          <a:effectDag name="">
            <a:cont type="tree" name="">
              <a:effect ref="fillLine"/>
              <a:alphaMod>
                <a:cont name="">
                  <a:fill>
                    <a:gradFill>
                      <a:gsLst>
                        <a:gs pos="60000">
                          <a:srgbClr val="000000">
                            <a:alpha val="100000"/>
                          </a:srgbClr>
                        </a:gs>
                        <a:gs pos="97000">
                          <a:srgbClr val="000000">
                            <a:alpha val="0"/>
                          </a:srgbClr>
                        </a:gs>
                      </a:gsLst>
                      <a:lin ang="10800000"/>
                    </a:gradFill>
                  </a:fill>
                </a:cont>
              </a:alphaMod>
            </a:cont>
          </a:effectDag>
        </p:spPr>
        <p:txBody>
          <a:bodyPr lIns="91440" tIns="457200" rIns="9144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7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9168" userDrawn="1">
          <p15:clr>
            <a:srgbClr val="A4A3A4"/>
          </p15:clr>
        </p15:guide>
        <p15:guide id="2" pos="1848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43891200" cy="502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158240" y="685860"/>
            <a:ext cx="30175200" cy="29717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8240" y="6019800"/>
            <a:ext cx="41589960" cy="23629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A57DF-1C19-4726-AB84-014692BAD8F5}" type="datetimeFigureOut">
              <a:rPr lang="en-US" smtClean="0"/>
              <a:pPr/>
              <a:t>2/15/2017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18520" y="32114698"/>
            <a:ext cx="2185416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872680" y="32114698"/>
            <a:ext cx="987552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4C631-C489-4C11-812F-2172FBEAE8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3886200"/>
            <a:ext cx="43891200" cy="1143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886200"/>
            <a:ext cx="43891200" cy="0"/>
          </a:xfrm>
          <a:prstGeom prst="line">
            <a:avLst/>
          </a:prstGeom>
          <a:ln w="1143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80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115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" indent="-457200" algn="l" defTabSz="4389120" rtl="0" eaLnBrk="1" latinLnBrk="0" hangingPunct="1">
        <a:lnSpc>
          <a:spcPct val="100000"/>
        </a:lnSpc>
        <a:spcBef>
          <a:spcPts val="1200"/>
        </a:spcBef>
        <a:buClr>
          <a:schemeClr val="bg1">
            <a:lumMod val="65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720" userDrawn="1">
          <p15:clr>
            <a:srgbClr val="A4A3A4"/>
          </p15:clr>
        </p15:guide>
        <p15:guide id="3" pos="26928" userDrawn="1">
          <p15:clr>
            <a:srgbClr val="A4A3A4"/>
          </p15:clr>
        </p15:guide>
        <p15:guide id="4" pos="13824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Scooby Project (Ruler Player)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Yichen Wu | Prof. Mehta | UCLA</a:t>
            </a: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9" name="Text Placeholder 68"/>
          <p:cNvSpPr>
            <a:spLocks noGrp="1"/>
          </p:cNvSpPr>
          <p:nvPr>
            <p:ph type="body" sz="quarter" idx="39"/>
          </p:nvPr>
        </p:nvSpPr>
        <p:spPr>
          <a:xfrm>
            <a:off x="1143000" y="6776102"/>
            <a:ext cx="12801600" cy="2732574"/>
          </a:xfrm>
          <a:solidFill>
            <a:schemeClr val="bg1"/>
          </a:solidFill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Automate music playing with a steel ruler.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Collaborate with other band members.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Be configurable over </a:t>
            </a:r>
            <a:r>
              <a:rPr lang="en-US" dirty="0" err="1"/>
              <a:t>WiFi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1143000" y="9762213"/>
            <a:ext cx="12801600" cy="12192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5"/>
          </p:nvPr>
        </p:nvSpPr>
        <p:spPr>
          <a:xfrm>
            <a:off x="1189037" y="11284090"/>
            <a:ext cx="12801600" cy="5702626"/>
          </a:xfrm>
        </p:spPr>
        <p:txBody>
          <a:bodyPr>
            <a:normAutofit/>
          </a:bodyPr>
          <a:lstStyle/>
          <a:p>
            <a:r>
              <a:rPr lang="en-US" sz="4400" dirty="0"/>
              <a:t>This project uses two servos to play music. One plucks a steel ruler, and the other adjust the length of ruler being plucked to control tone.</a:t>
            </a:r>
          </a:p>
          <a:p>
            <a:r>
              <a:rPr lang="en-US" sz="4400" dirty="0"/>
              <a:t>It has a light sensor so that other robots can start/pause it with LED light signals.</a:t>
            </a:r>
          </a:p>
          <a:p>
            <a:r>
              <a:rPr lang="en-US" sz="4400" dirty="0"/>
              <a:t>It also broadcasts a </a:t>
            </a:r>
            <a:r>
              <a:rPr lang="en-US" sz="4400" dirty="0" err="1"/>
              <a:t>WiFi</a:t>
            </a:r>
            <a:r>
              <a:rPr lang="en-US" sz="4400" dirty="0"/>
              <a:t> and can be configured by its HTTP clients.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143000" y="17140997"/>
            <a:ext cx="12801600" cy="1219200"/>
          </a:xfrm>
        </p:spPr>
        <p:txBody>
          <a:bodyPr/>
          <a:lstStyle/>
          <a:p>
            <a:r>
              <a:rPr lang="en-US" dirty="0"/>
              <a:t>Techniques Used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Materials</a:t>
            </a:r>
            <a:endParaRPr lang="en-US" dirty="0"/>
          </a:p>
        </p:txBody>
      </p:sp>
      <p:graphicFrame>
        <p:nvGraphicFramePr>
          <p:cNvPr id="2" name="Content Placeholder 1" descr="Sample table with 2 columns, 8 rows" title="Table"/>
          <p:cNvGraphicFramePr>
            <a:graphicFrameLocks noGrp="1"/>
          </p:cNvGraphicFramePr>
          <p:nvPr>
            <p:ph sz="quarter" idx="27"/>
            <p:extLst>
              <p:ext uri="{D42A27DB-BD31-4B8C-83A1-F6EECF244321}">
                <p14:modId xmlns:p14="http://schemas.microsoft.com/office/powerpoint/2010/main" val="3721891355"/>
              </p:ext>
            </p:extLst>
          </p:nvPr>
        </p:nvGraphicFramePr>
        <p:xfrm>
          <a:off x="15544800" y="7113588"/>
          <a:ext cx="12801600" cy="6659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Quantity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Node ESP8266-12E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ESP12 motor shield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Steel ruler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L-shape Wood 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Servo (9g, 3.3V)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Toothpicks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244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Light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" name="Text Placeholder 6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/>
              <a:t>Procedure</a:t>
            </a:r>
            <a:endParaRPr lang="en-US" dirty="0"/>
          </a:p>
        </p:txBody>
      </p:sp>
      <p:graphicFrame>
        <p:nvGraphicFramePr>
          <p:cNvPr id="3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4237658041"/>
              </p:ext>
            </p:extLst>
          </p:nvPr>
        </p:nvGraphicFramePr>
        <p:xfrm>
          <a:off x="15544800" y="15773400"/>
          <a:ext cx="12801600" cy="669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 Placeholder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71" name="Text Placeholder 70"/>
          <p:cNvSpPr>
            <a:spLocks noGrp="1"/>
          </p:cNvSpPr>
          <p:nvPr>
            <p:ph type="body" sz="quarter" idx="41"/>
          </p:nvPr>
        </p:nvSpPr>
        <p:spPr>
          <a:xfrm>
            <a:off x="29900563" y="17391062"/>
            <a:ext cx="12801600" cy="1219200"/>
          </a:xfrm>
        </p:spPr>
        <p:txBody>
          <a:bodyPr/>
          <a:lstStyle/>
          <a:p>
            <a:r>
              <a:rPr lang="en-US" dirty="0"/>
              <a:t>Possible Improvements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42"/>
          </p:nvPr>
        </p:nvSpPr>
        <p:spPr>
          <a:xfrm>
            <a:off x="29900563" y="19120644"/>
            <a:ext cx="12801600" cy="4344786"/>
          </a:xfrm>
        </p:spPr>
        <p:txBody>
          <a:bodyPr>
            <a:noAutofit/>
          </a:bodyPr>
          <a:lstStyle/>
          <a:p>
            <a:r>
              <a:rPr lang="en-US" sz="4400" dirty="0"/>
              <a:t>Handcrafting cannot make perfect mechanical parts. Crafting with 3D printing or in a good workshop will make it better.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4"/>
          </p:nvPr>
        </p:nvSpPr>
        <p:spPr>
          <a:xfrm>
            <a:off x="29946600" y="23206106"/>
            <a:ext cx="12801600" cy="1219200"/>
          </a:xfrm>
        </p:spPr>
        <p:txBody>
          <a:bodyPr/>
          <a:lstStyle/>
          <a:p>
            <a:r>
              <a:rPr lang="en-US" dirty="0"/>
              <a:t>Related Websites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35"/>
          </p:nvPr>
        </p:nvSpPr>
        <p:spPr>
          <a:xfrm>
            <a:off x="29900563" y="24935688"/>
            <a:ext cx="12801600" cy="4462272"/>
          </a:xfrm>
        </p:spPr>
        <p:txBody>
          <a:bodyPr>
            <a:normAutofit/>
          </a:bodyPr>
          <a:lstStyle/>
          <a:p>
            <a:r>
              <a:rPr lang="en-US" sz="4800" dirty="0"/>
              <a:t>Ruler Player site:</a:t>
            </a:r>
          </a:p>
          <a:p>
            <a:pPr lvl="1"/>
            <a:r>
              <a:rPr lang="en-US" sz="4400" dirty="0"/>
              <a:t>http://github.com/popo0293/ee183d-lab2</a:t>
            </a:r>
          </a:p>
          <a:p>
            <a:pPr lvl="1"/>
            <a:r>
              <a:rPr lang="en-US" sz="4400" dirty="0"/>
              <a:t>http://github.com/popo0293/ee183d-lab3</a:t>
            </a:r>
          </a:p>
          <a:p>
            <a:r>
              <a:rPr lang="en-US" sz="4800" dirty="0"/>
              <a:t>Band site:</a:t>
            </a:r>
          </a:p>
          <a:p>
            <a:pPr lvl="1"/>
            <a:r>
              <a:rPr lang="en-US" sz="4400" dirty="0"/>
              <a:t>http://github.com/viktorzhang.github.io</a:t>
            </a:r>
          </a:p>
          <a:p>
            <a:endParaRPr lang="en-US" sz="4800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4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2" b="23552"/>
          <a:stretch>
            <a:fillRect/>
          </a:stretch>
        </p:blipFill>
        <p:spPr>
          <a:xfrm>
            <a:off x="32270700" y="0"/>
            <a:ext cx="11620500" cy="3842445"/>
          </a:xfrm>
        </p:spPr>
      </p:pic>
      <p:graphicFrame>
        <p:nvGraphicFramePr>
          <p:cNvPr id="39" name="Content Placeholder 2" descr="Title Picture Lineup" title="SmartArt"/>
          <p:cNvGraphicFramePr>
            <a:graphicFrameLocks noGrp="1"/>
          </p:cNvGraphicFramePr>
          <p:nvPr>
            <p:ph sz="quarter" idx="23"/>
            <p:extLst>
              <p:ext uri="{D42A27DB-BD31-4B8C-83A1-F6EECF244321}">
                <p14:modId xmlns:p14="http://schemas.microsoft.com/office/powerpoint/2010/main" val="1038770462"/>
              </p:ext>
            </p:extLst>
          </p:nvPr>
        </p:nvGraphicFramePr>
        <p:xfrm>
          <a:off x="15544800" y="22703472"/>
          <a:ext cx="12801600" cy="669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2" name="Content Placeholder 31"/>
          <p:cNvSpPr>
            <a:spLocks noGrp="1"/>
          </p:cNvSpPr>
          <p:nvPr>
            <p:ph sz="quarter" idx="26"/>
          </p:nvPr>
        </p:nvSpPr>
        <p:spPr>
          <a:xfrm>
            <a:off x="1189037" y="18762130"/>
            <a:ext cx="12801600" cy="10635830"/>
          </a:xfrm>
        </p:spPr>
        <p:txBody>
          <a:bodyPr>
            <a:normAutofit/>
          </a:bodyPr>
          <a:lstStyle/>
          <a:p>
            <a:r>
              <a:rPr lang="en-US" sz="4400" dirty="0"/>
              <a:t>Interrupt structure:</a:t>
            </a:r>
          </a:p>
          <a:p>
            <a:pPr lvl="1"/>
            <a:r>
              <a:rPr lang="en-US" sz="4400" dirty="0"/>
              <a:t>A  soft system timer that allows to system to play music in real time.</a:t>
            </a:r>
          </a:p>
          <a:p>
            <a:pPr lvl="1"/>
            <a:r>
              <a:rPr lang="en-US" sz="4400" dirty="0"/>
              <a:t>The interval 260ms is chosen such that the continuous servo pick plucks once in a single interval and that the regular servo can move to proper position in two interval times.</a:t>
            </a:r>
          </a:p>
          <a:p>
            <a:r>
              <a:rPr lang="en-US" sz="4800" dirty="0" err="1"/>
              <a:t>WiFi</a:t>
            </a:r>
            <a:r>
              <a:rPr lang="en-US" sz="4800" dirty="0"/>
              <a:t> communication:</a:t>
            </a:r>
          </a:p>
          <a:p>
            <a:pPr lvl="1"/>
            <a:r>
              <a:rPr lang="en-US" sz="4400" dirty="0"/>
              <a:t>Other than the light signal control, it can also be controlled by </a:t>
            </a:r>
            <a:r>
              <a:rPr lang="en-US" sz="4400" dirty="0" err="1"/>
              <a:t>WiFi</a:t>
            </a:r>
            <a:r>
              <a:rPr lang="en-US" sz="4400" dirty="0"/>
              <a:t> clients as a standalone instrument.</a:t>
            </a:r>
          </a:p>
          <a:p>
            <a:pPr lvl="1"/>
            <a:r>
              <a:rPr lang="en-US" sz="4400" dirty="0"/>
              <a:t>Just with a touch of a button on the client side, it can enter/exit the light-sensor control mode.</a:t>
            </a:r>
          </a:p>
        </p:txBody>
      </p:sp>
      <p:pic>
        <p:nvPicPr>
          <p:cNvPr id="38" name="Content Placeholder 37"/>
          <p:cNvPicPr>
            <a:picLocks noGrp="1" noChangeAspect="1"/>
          </p:cNvPicPr>
          <p:nvPr>
            <p:ph sz="quarter" idx="32"/>
          </p:nvPr>
        </p:nvPicPr>
        <p:blipFill>
          <a:blip r:embed="rId13"/>
          <a:stretch>
            <a:fillRect/>
          </a:stretch>
        </p:blipFill>
        <p:spPr>
          <a:xfrm>
            <a:off x="29946600" y="7110926"/>
            <a:ext cx="12755563" cy="8156310"/>
          </a:xfrm>
          <a:prstGeom prst="rect">
            <a:avLst/>
          </a:prstGeom>
        </p:spPr>
      </p:pic>
      <p:sp>
        <p:nvSpPr>
          <p:cNvPr id="50" name="Content Placeholder 31"/>
          <p:cNvSpPr>
            <a:spLocks noGrp="1"/>
          </p:cNvSpPr>
          <p:nvPr>
            <p:ph sz="quarter" idx="26"/>
          </p:nvPr>
        </p:nvSpPr>
        <p:spPr>
          <a:xfrm>
            <a:off x="29900563" y="15617701"/>
            <a:ext cx="12801600" cy="1262979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Note: Tuning results differ for two moving directions.</a:t>
            </a:r>
          </a:p>
        </p:txBody>
      </p:sp>
    </p:spTree>
    <p:extLst>
      <p:ext uri="{BB962C8B-B14F-4D97-AF65-F5344CB8AC3E}">
        <p14:creationId xmlns:p14="http://schemas.microsoft.com/office/powerpoint/2010/main" val="93119894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Poster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6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A3AC1795-03CA-4218-8E9C-394F2C72EB71}" vid="{9E91E023-53D0-48CE-AFD1-CE3DA49243D0}"/>
    </a:ext>
  </a:extLst>
</a:theme>
</file>

<file path=ppt/theme/theme2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cience Poster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9B7E175-EA31-4EB5-9BCC-A945A81036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Science project poster</Template>
  <TotalTime>0</TotalTime>
  <Words>359</Words>
  <Application>Microsoft Office PowerPoint</Application>
  <PresentationFormat>Custom</PresentationFormat>
  <Paragraphs>59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Science Poster</vt:lpstr>
      <vt:lpstr>Band Scooby Project (Ruler Player)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2017-02-16T04:11:32Z</dcterms:created>
  <dcterms:modified xsi:type="dcterms:W3CDTF">2017-02-17T20:22:14Z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TC040013439991</vt:lpwstr>
  </property>
</Properties>
</file>